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4" r:id="rId3"/>
    <p:sldId id="261" r:id="rId4"/>
    <p:sldId id="278" r:id="rId5"/>
    <p:sldId id="277" r:id="rId6"/>
    <p:sldId id="269" r:id="rId7"/>
    <p:sldId id="264" r:id="rId8"/>
    <p:sldId id="263" r:id="rId9"/>
    <p:sldId id="271" r:id="rId10"/>
    <p:sldId id="262" r:id="rId11"/>
    <p:sldId id="276" r:id="rId12"/>
    <p:sldId id="259" r:id="rId13"/>
    <p:sldId id="270" r:id="rId14"/>
    <p:sldId id="275" r:id="rId15"/>
    <p:sldId id="265" r:id="rId16"/>
    <p:sldId id="268" r:id="rId17"/>
    <p:sldId id="266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7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7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3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3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7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4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6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6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2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4AC943-A46D-44DC-AFF4-7E57A5DDD881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B2BF08-E52D-49BA-9493-33E216A1B4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4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pn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15" y="839635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Деятельность воспитателя по реализации основной общеобразовательной </a:t>
            </a:r>
            <a:r>
              <a:rPr lang="ru-RU" sz="4400" b="1" dirty="0" err="1"/>
              <a:t>программыпо</a:t>
            </a:r>
            <a:r>
              <a:rPr lang="ru-RU" sz="4400" b="1" dirty="0"/>
              <a:t> всем направлениям развития детей в каждый возрастной период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93443" y="5245429"/>
            <a:ext cx="7344702" cy="398768"/>
          </a:xfrm>
        </p:spPr>
        <p:txBody>
          <a:bodyPr>
            <a:normAutofit lnSpcReduction="10000"/>
          </a:bodyPr>
          <a:lstStyle/>
          <a:p>
            <a:r>
              <a:rPr lang="ru-RU" cap="none" dirty="0"/>
              <a:t>Воспитатель </a:t>
            </a:r>
            <a:r>
              <a:rPr lang="ru-RU" cap="none" dirty="0" err="1"/>
              <a:t>Карапузова</a:t>
            </a:r>
            <a:r>
              <a:rPr lang="ru-RU" cap="none" dirty="0"/>
              <a:t> Татьяна Геннадьевна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0765" y="192063"/>
            <a:ext cx="697005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ru-RU" sz="2400" cap="all" spc="200" dirty="0" err="1">
                <a:solidFill>
                  <a:srgbClr val="455F51"/>
                </a:solidFill>
                <a:latin typeface="Calibri Light" panose="020F0302020204030204"/>
              </a:rPr>
              <a:t>Мбдоу</a:t>
            </a:r>
            <a:r>
              <a:rPr lang="ru-RU" sz="2400" cap="all" spc="200" dirty="0">
                <a:solidFill>
                  <a:srgbClr val="455F51"/>
                </a:solidFill>
                <a:latin typeface="Calibri Light" panose="020F0302020204030204"/>
              </a:rPr>
              <a:t> «</a:t>
            </a:r>
            <a:r>
              <a:rPr lang="ru-RU" sz="2400" spc="200" dirty="0" err="1">
                <a:solidFill>
                  <a:srgbClr val="455F51"/>
                </a:solidFill>
                <a:latin typeface="Calibri Light" panose="020F0302020204030204"/>
              </a:rPr>
              <a:t>Толстихинский</a:t>
            </a:r>
            <a:r>
              <a:rPr lang="ru-RU" sz="2400" spc="200" dirty="0">
                <a:solidFill>
                  <a:srgbClr val="455F51"/>
                </a:solidFill>
                <a:latin typeface="Calibri Light" panose="020F0302020204030204"/>
              </a:rPr>
              <a:t> детский сад</a:t>
            </a:r>
            <a:r>
              <a:rPr lang="ru-RU" sz="2400" cap="all" spc="200" dirty="0">
                <a:solidFill>
                  <a:srgbClr val="455F51"/>
                </a:solidFill>
                <a:latin typeface="Calibri Light" panose="020F0302020204030204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8037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400" y="28524"/>
            <a:ext cx="12267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9"/>
          <a:stretch/>
        </p:blipFill>
        <p:spPr>
          <a:xfrm>
            <a:off x="8188124" y="167267"/>
            <a:ext cx="4013274" cy="2074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912" y="3734334"/>
            <a:ext cx="4996465" cy="31988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22" y="0"/>
            <a:ext cx="4278498" cy="2169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400" y="3045522"/>
            <a:ext cx="5099824" cy="38248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960" y="1859685"/>
            <a:ext cx="4324819" cy="2371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35" y="1874296"/>
            <a:ext cx="3678495" cy="2408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352" y="1133981"/>
            <a:ext cx="4230294" cy="23606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676" y="3500413"/>
            <a:ext cx="4483645" cy="336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8967" y="475607"/>
            <a:ext cx="549984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праздники и развлечения</a:t>
            </a:r>
          </a:p>
        </p:txBody>
      </p:sp>
    </p:spTree>
    <p:extLst>
      <p:ext uri="{BB962C8B-B14F-4D97-AF65-F5344CB8AC3E}">
        <p14:creationId xmlns:p14="http://schemas.microsoft.com/office/powerpoint/2010/main" val="2702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442326"/>
            <a:ext cx="5706035" cy="4279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024" y="442326"/>
            <a:ext cx="5706034" cy="4279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47" y="3516912"/>
            <a:ext cx="5221941" cy="32945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087" y="3624437"/>
            <a:ext cx="4105971" cy="30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945" y="-1"/>
            <a:ext cx="3754184" cy="32558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"/>
          <a:stretch/>
        </p:blipFill>
        <p:spPr>
          <a:xfrm>
            <a:off x="2110261" y="-21542"/>
            <a:ext cx="5038684" cy="3104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17" y="161365"/>
            <a:ext cx="414169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копилка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06" b="-1883"/>
          <a:stretch/>
        </p:blipFill>
        <p:spPr>
          <a:xfrm>
            <a:off x="2618814" y="3034522"/>
            <a:ext cx="3726895" cy="3795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5709" y="3034522"/>
            <a:ext cx="4036986" cy="37486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309" y="2992583"/>
            <a:ext cx="3172691" cy="38096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48" y="3100301"/>
            <a:ext cx="2852684" cy="36638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4791" y="0"/>
            <a:ext cx="2293740" cy="31762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96" y="-18658"/>
            <a:ext cx="3203414" cy="31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700" y="0"/>
            <a:ext cx="3065120" cy="229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20" y="0"/>
            <a:ext cx="3098520" cy="2323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65120" cy="229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880" y="25050"/>
            <a:ext cx="3065120" cy="2298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423" y="188259"/>
            <a:ext cx="524435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делаю в свободное время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51" y="2287582"/>
            <a:ext cx="4323122" cy="24317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1969" y="2287581"/>
            <a:ext cx="4253431" cy="23925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51" y="4410391"/>
            <a:ext cx="4323122" cy="24476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969" y="4279371"/>
            <a:ext cx="4238782" cy="25786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831" y="2218535"/>
            <a:ext cx="3737618" cy="28032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122" y="4659548"/>
            <a:ext cx="3728078" cy="22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8"/>
          <a:stretch/>
        </p:blipFill>
        <p:spPr>
          <a:xfrm>
            <a:off x="8185480" y="3019368"/>
            <a:ext cx="4001874" cy="3837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624" y="0"/>
            <a:ext cx="3739376" cy="30387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6"/>
          <a:stretch/>
        </p:blipFill>
        <p:spPr>
          <a:xfrm>
            <a:off x="4560851" y="3520998"/>
            <a:ext cx="4114798" cy="3387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851" y="-3302"/>
            <a:ext cx="4066478" cy="3038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60"/>
            <a:ext cx="4653776" cy="3490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7" y="3525092"/>
            <a:ext cx="5142580" cy="3331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396" y="2332300"/>
            <a:ext cx="2914185" cy="2455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244" y="2260705"/>
            <a:ext cx="2712504" cy="20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8895" y="121024"/>
            <a:ext cx="314661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27" y="1070516"/>
            <a:ext cx="5475412" cy="4482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356" y="1070517"/>
            <a:ext cx="5977055" cy="44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5459" y="431289"/>
            <a:ext cx="3281082" cy="5244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жизнь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11" y="1823223"/>
            <a:ext cx="5516137" cy="41371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959" y="1839950"/>
            <a:ext cx="5493834" cy="41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48081" cy="4461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82" y="-67236"/>
            <a:ext cx="6234954" cy="4676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799" y="2810435"/>
            <a:ext cx="6454379" cy="4047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671" y="147918"/>
            <a:ext cx="3590364" cy="5244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11740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71" y="3027227"/>
            <a:ext cx="5025482" cy="37691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528" y="252592"/>
            <a:ext cx="4110644" cy="3082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597" y="3027227"/>
            <a:ext cx="5025483" cy="3769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329" y="379142"/>
            <a:ext cx="4066477" cy="3049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3396" y="161365"/>
            <a:ext cx="38652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маленький мир</a:t>
            </a:r>
          </a:p>
        </p:txBody>
      </p:sp>
    </p:spTree>
    <p:extLst>
      <p:ext uri="{BB962C8B-B14F-4D97-AF65-F5344CB8AC3E}">
        <p14:creationId xmlns:p14="http://schemas.microsoft.com/office/powerpoint/2010/main" val="42783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0" y="0"/>
            <a:ext cx="3652221" cy="876748"/>
          </a:xfrm>
        </p:spPr>
        <p:txBody>
          <a:bodyPr/>
          <a:lstStyle/>
          <a:p>
            <a:r>
              <a:rPr lang="ru-RU" dirty="0"/>
              <a:t>2019-2020 г.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4706" y="876748"/>
            <a:ext cx="9873420" cy="5706577"/>
          </a:xfrm>
        </p:spPr>
      </p:pic>
    </p:spTree>
    <p:extLst>
      <p:ext uri="{BB962C8B-B14F-4D97-AF65-F5344CB8AC3E}">
        <p14:creationId xmlns:p14="http://schemas.microsoft.com/office/powerpoint/2010/main" val="4452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403" y="-1"/>
            <a:ext cx="4473501" cy="2624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299" y="17439"/>
            <a:ext cx="4123701" cy="2536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3350" y="2554309"/>
            <a:ext cx="4228650" cy="2646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309"/>
            <a:ext cx="4316824" cy="2178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414" y="205436"/>
            <a:ext cx="3751347" cy="4487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0400"/>
            <a:ext cx="3033132" cy="22748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113" y="4643806"/>
            <a:ext cx="3070302" cy="2302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5518" y="94130"/>
            <a:ext cx="426271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Увлекательные занятия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7"/>
          <a:stretch/>
        </p:blipFill>
        <p:spPr>
          <a:xfrm>
            <a:off x="6096000" y="4683512"/>
            <a:ext cx="3404839" cy="22511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1877" y="4683513"/>
            <a:ext cx="2930123" cy="21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930" y="3160059"/>
            <a:ext cx="4930588" cy="3697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91" y="3197038"/>
            <a:ext cx="4831976" cy="362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10"/>
          <a:stretch/>
        </p:blipFill>
        <p:spPr>
          <a:xfrm>
            <a:off x="512254" y="0"/>
            <a:ext cx="5426179" cy="3220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308" y="6725"/>
            <a:ext cx="5313539" cy="32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0" y="3452380"/>
            <a:ext cx="4540826" cy="3405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826" y="349624"/>
            <a:ext cx="5746176" cy="3199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65" y="349623"/>
            <a:ext cx="5458696" cy="3199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829" y="3550024"/>
            <a:ext cx="5154708" cy="33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0656"/>
            <a:ext cx="3118422" cy="1706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61" y="2149723"/>
            <a:ext cx="4140820" cy="31056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898" y="0"/>
            <a:ext cx="3791304" cy="2843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611" y="2796127"/>
            <a:ext cx="5361110" cy="4020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3397" y="0"/>
            <a:ext cx="5523765" cy="280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556" y="2547434"/>
            <a:ext cx="3780443" cy="23446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61" y="0"/>
            <a:ext cx="3800599" cy="28504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1027" y="4638907"/>
            <a:ext cx="3753539" cy="220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72753" y="188257"/>
            <a:ext cx="324172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Учим ПДД вместе</a:t>
            </a:r>
          </a:p>
        </p:txBody>
      </p:sp>
    </p:spTree>
    <p:extLst>
      <p:ext uri="{BB962C8B-B14F-4D97-AF65-F5344CB8AC3E}">
        <p14:creationId xmlns:p14="http://schemas.microsoft.com/office/powerpoint/2010/main" val="41735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" y="0"/>
            <a:ext cx="4766762" cy="3575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99" y="2977424"/>
            <a:ext cx="4733365" cy="3550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71" y="2832410"/>
            <a:ext cx="4879042" cy="3659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112" y="-31508"/>
            <a:ext cx="3674001" cy="3016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5577" y="3902039"/>
            <a:ext cx="3501484" cy="26782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66" y="0"/>
            <a:ext cx="3776546" cy="2832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21422" y="178419"/>
            <a:ext cx="49350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и наблюдение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848" y="2473080"/>
            <a:ext cx="2777887" cy="200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6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9975" y="2902970"/>
            <a:ext cx="4897230" cy="3976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24358"/>
            <a:ext cx="4912819" cy="33336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746"/>
            <a:ext cx="4720705" cy="3540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13" y="42350"/>
            <a:ext cx="4813596" cy="3610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3813" y="134471"/>
            <a:ext cx="465268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Завораживающие экскурсии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207" y="1147597"/>
            <a:ext cx="4146453" cy="2129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91" y="3277479"/>
            <a:ext cx="3993886" cy="299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krot.info/uploads/posts/2020-01/1579631753_15-p-neitralnie-foni-dlya-prezentatsii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2953"/>
            <a:ext cx="4043081" cy="3032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99" y="2760535"/>
            <a:ext cx="4226473" cy="3169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98586" cy="26429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936" y="4823442"/>
            <a:ext cx="3644355" cy="2049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069" y="0"/>
            <a:ext cx="5487475" cy="30867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758" y="4797723"/>
            <a:ext cx="3717438" cy="2091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407" y="2066795"/>
            <a:ext cx="4900706" cy="2756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8541" y="161365"/>
            <a:ext cx="369825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сад и огород</a:t>
            </a:r>
          </a:p>
        </p:txBody>
      </p:sp>
    </p:spTree>
    <p:extLst>
      <p:ext uri="{BB962C8B-B14F-4D97-AF65-F5344CB8AC3E}">
        <p14:creationId xmlns:p14="http://schemas.microsoft.com/office/powerpoint/2010/main" val="3259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909</TotalTime>
  <Words>65</Words>
  <Application>Microsoft Office PowerPoint</Application>
  <PresentationFormat>Широкоэкранный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Times New Roman</vt:lpstr>
      <vt:lpstr>Ретро</vt:lpstr>
      <vt:lpstr>Деятельность воспитателя по реализации основной общеобразовательной программыпо всем направлениям развития детей в каждый возрастной период</vt:lpstr>
      <vt:lpstr>2019-2020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воспитателя по реализации основной общеобразовательной программыпо всем направлениям развития детей в каждый возрастной период</dc:title>
  <dc:creator>Дмитрий Тоцкий</dc:creator>
  <cp:lastModifiedBy>Елена С. Рахматулина</cp:lastModifiedBy>
  <cp:revision>41</cp:revision>
  <dcterms:created xsi:type="dcterms:W3CDTF">2020-02-22T16:53:33Z</dcterms:created>
  <dcterms:modified xsi:type="dcterms:W3CDTF">2024-04-16T03:30:27Z</dcterms:modified>
</cp:coreProperties>
</file>