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8"/>
    <p:restoredTop sz="96405"/>
  </p:normalViewPr>
  <p:slideViewPr>
    <p:cSldViewPr snapToGrid="0" showGuides="1">
      <p:cViewPr varScale="1">
        <p:scale>
          <a:sx n="56" d="100"/>
          <a:sy n="56" d="100"/>
        </p:scale>
        <p:origin x="-2578" y="-106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918984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CA5D1-C368-4043-A9B3-4F0A230AC290}" type="datetimeFigureOut">
              <a:rPr lang="x-none" smtClean="0"/>
              <a:pPr/>
              <a:t>12.12.2023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C1721-55D4-7B4A-BFFB-5107AB9824F2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0319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365B96-FEB9-7E36-788E-F1B768B8C66F}"/>
              </a:ext>
            </a:extLst>
          </p:cNvPr>
          <p:cNvSpPr txBox="1"/>
          <p:nvPr/>
        </p:nvSpPr>
        <p:spPr>
          <a:xfrm>
            <a:off x="445715" y="4567280"/>
            <a:ext cx="6668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Карапузова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Татьяна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Геннадьевна</a:t>
            </a:r>
            <a:endParaRPr lang="x-none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81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1498</TotalTime>
  <Words>4</Words>
  <Application>Microsoft Office PowerPoint</Application>
  <PresentationFormat>Произвольный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Карапузова </cp:lastModifiedBy>
  <cp:revision>4</cp:revision>
  <dcterms:created xsi:type="dcterms:W3CDTF">2023-11-21T19:17:42Z</dcterms:created>
  <dcterms:modified xsi:type="dcterms:W3CDTF">2023-12-12T13:43:54Z</dcterms:modified>
</cp:coreProperties>
</file>