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0693400" cy="7561263"/>
  <p:notesSz cx="6888163" cy="10020300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B6B5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476" y="-90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C3C0-D2C0-4FDD-A36C-DEF85B58D94B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9730-8D7A-4A48-966D-4C1DDB6B8C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C3C0-D2C0-4FDD-A36C-DEF85B58D94B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9730-8D7A-4A48-966D-4C1DDB6B8C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C3C0-D2C0-4FDD-A36C-DEF85B58D94B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9730-8D7A-4A48-966D-4C1DDB6B8C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C3C0-D2C0-4FDD-A36C-DEF85B58D94B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9730-8D7A-4A48-966D-4C1DDB6B8C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C3C0-D2C0-4FDD-A36C-DEF85B58D94B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9730-8D7A-4A48-966D-4C1DDB6B8C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C3C0-D2C0-4FDD-A36C-DEF85B58D94B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9730-8D7A-4A48-966D-4C1DDB6B8C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C3C0-D2C0-4FDD-A36C-DEF85B58D94B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9730-8D7A-4A48-966D-4C1DDB6B8C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C3C0-D2C0-4FDD-A36C-DEF85B58D94B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9730-8D7A-4A48-966D-4C1DDB6B8C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C3C0-D2C0-4FDD-A36C-DEF85B58D94B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9730-8D7A-4A48-966D-4C1DDB6B8C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C3C0-D2C0-4FDD-A36C-DEF85B58D94B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9730-8D7A-4A48-966D-4C1DDB6B8C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C3C0-D2C0-4FDD-A36C-DEF85B58D94B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9730-8D7A-4A48-966D-4C1DDB6B8C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4C3C0-D2C0-4FDD-A36C-DEF85B58D94B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B9730-8D7A-4A48-966D-4C1DDB6B8C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18508" y="2700511"/>
            <a:ext cx="6624736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>
                <a:solidFill>
                  <a:srgbClr val="2B6B56"/>
                </a:solidFill>
              </a:rPr>
              <a:t>Карапузовой</a:t>
            </a:r>
            <a:r>
              <a:rPr lang="ru-RU" dirty="0" smtClean="0">
                <a:solidFill>
                  <a:srgbClr val="2B6B56"/>
                </a:solidFill>
              </a:rPr>
              <a:t> Татьяне Геннадьевне</a:t>
            </a:r>
            <a:endParaRPr lang="ru-RU" dirty="0">
              <a:solidFill>
                <a:srgbClr val="2B6B5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18508" y="3420591"/>
            <a:ext cx="68407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2B6B56"/>
                </a:solidFill>
              </a:rPr>
              <a:t>Воспитателю МБДОУ «</a:t>
            </a:r>
            <a:r>
              <a:rPr lang="ru-RU" dirty="0" err="1" smtClean="0">
                <a:solidFill>
                  <a:srgbClr val="2B6B56"/>
                </a:solidFill>
              </a:rPr>
              <a:t>Толстихинский</a:t>
            </a:r>
            <a:r>
              <a:rPr lang="ru-RU" dirty="0" smtClean="0">
                <a:solidFill>
                  <a:srgbClr val="2B6B56"/>
                </a:solidFill>
              </a:rPr>
              <a:t> детский сад»</a:t>
            </a:r>
            <a:endParaRPr lang="ru-RU" dirty="0">
              <a:solidFill>
                <a:srgbClr val="2B6B5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8508" y="4356695"/>
            <a:ext cx="66247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2B6B56"/>
                </a:solidFill>
              </a:rPr>
              <a:t>а</a:t>
            </a:r>
            <a:r>
              <a:rPr lang="ru-RU" dirty="0" smtClean="0">
                <a:solidFill>
                  <a:srgbClr val="2B6B56"/>
                </a:solidFill>
              </a:rPr>
              <a:t>ктивное участие </a:t>
            </a:r>
            <a:endParaRPr lang="ru-RU" dirty="0">
              <a:solidFill>
                <a:srgbClr val="2B6B5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18508" y="4932759"/>
            <a:ext cx="68407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2B6B56"/>
                </a:solidFill>
              </a:rPr>
              <a:t>в Краевом семейном финансовом фестивале</a:t>
            </a:r>
            <a:endParaRPr lang="ru-RU" dirty="0">
              <a:solidFill>
                <a:srgbClr val="2B6B5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74492" y="6228903"/>
            <a:ext cx="6984776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>
                <a:solidFill>
                  <a:srgbClr val="2B6B56"/>
                </a:solidFill>
              </a:rPr>
              <a:t>Леоничева Ю.А.</a:t>
            </a:r>
            <a:endParaRPr lang="ru-RU" dirty="0">
              <a:solidFill>
                <a:srgbClr val="2B6B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82570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20</Words>
  <Application>Microsoft Office PowerPoint</Application>
  <PresentationFormat>Произвольный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Gala</dc:creator>
  <cp:lastModifiedBy>Device Plus</cp:lastModifiedBy>
  <cp:revision>5</cp:revision>
  <dcterms:created xsi:type="dcterms:W3CDTF">2022-10-10T02:21:57Z</dcterms:created>
  <dcterms:modified xsi:type="dcterms:W3CDTF">2022-10-13T08:29:08Z</dcterms:modified>
</cp:coreProperties>
</file>