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  <p:sldId id="274" r:id="rId3"/>
    <p:sldId id="282" r:id="rId4"/>
  </p:sldIdLst>
  <p:sldSz cx="7559675" cy="104394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45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39F84-5A48-4B6A-A215-C893264D0340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848B-F71F-4D92-B25C-E30B44E5B4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05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39F84-5A48-4B6A-A215-C893264D0340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848B-F71F-4D92-B25C-E30B44E5B4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294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39F84-5A48-4B6A-A215-C893264D0340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848B-F71F-4D92-B25C-E30B44E5B4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127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39F84-5A48-4B6A-A215-C893264D0340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848B-F71F-4D92-B25C-E30B44E5B4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347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39F84-5A48-4B6A-A215-C893264D0340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848B-F71F-4D92-B25C-E30B44E5B4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110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39F84-5A48-4B6A-A215-C893264D0340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848B-F71F-4D92-B25C-E30B44E5B4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251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39F84-5A48-4B6A-A215-C893264D0340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848B-F71F-4D92-B25C-E30B44E5B4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998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39F84-5A48-4B6A-A215-C893264D0340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848B-F71F-4D92-B25C-E30B44E5B4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105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39F84-5A48-4B6A-A215-C893264D0340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848B-F71F-4D92-B25C-E30B44E5B4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761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39F84-5A48-4B6A-A215-C893264D0340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848B-F71F-4D92-B25C-E30B44E5B4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6505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39F84-5A48-4B6A-A215-C893264D0340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848B-F71F-4D92-B25C-E30B44E5B4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696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39F84-5A48-4B6A-A215-C893264D0340}" type="datetimeFigureOut">
              <a:rPr lang="ru-RU" smtClean="0"/>
              <a:t>20.10.2022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9848B-F71F-4D92-B25C-E30B44E5B4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944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3660" y="4649821"/>
            <a:ext cx="6614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b="1" dirty="0" err="1">
                <a:solidFill>
                  <a:prstClr val="white"/>
                </a:solidFill>
              </a:rPr>
              <a:t>Щуцкий</a:t>
            </a:r>
            <a:r>
              <a:rPr lang="ru-RU" sz="2800" b="1" dirty="0">
                <a:solidFill>
                  <a:prstClr val="white"/>
                </a:solidFill>
              </a:rPr>
              <a:t> Данил </a:t>
            </a:r>
          </a:p>
          <a:p>
            <a:pPr lvl="0" algn="ctr"/>
            <a:r>
              <a:rPr lang="ru-RU" sz="2800" b="1" dirty="0">
                <a:solidFill>
                  <a:prstClr val="white"/>
                </a:solidFill>
              </a:rPr>
              <a:t>МБДОУ "</a:t>
            </a:r>
            <a:r>
              <a:rPr lang="ru-RU" sz="2800" b="1" dirty="0" err="1">
                <a:solidFill>
                  <a:prstClr val="white"/>
                </a:solidFill>
              </a:rPr>
              <a:t>Толстихинский</a:t>
            </a:r>
            <a:r>
              <a:rPr lang="ru-RU" sz="2800" b="1" dirty="0">
                <a:solidFill>
                  <a:prstClr val="white"/>
                </a:solidFill>
              </a:rPr>
              <a:t> детский сад"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="" xmlns:a16="http://schemas.microsoft.com/office/drawing/2014/main" id="{B4F08D3B-42D8-4BD5-A1C1-9597438AC0C2}"/>
              </a:ext>
            </a:extLst>
          </p:cNvPr>
          <p:cNvGrpSpPr/>
          <p:nvPr/>
        </p:nvGrpSpPr>
        <p:grpSpPr>
          <a:xfrm>
            <a:off x="3579779" y="9195268"/>
            <a:ext cx="3638144" cy="948766"/>
            <a:chOff x="3579779" y="9195268"/>
            <a:chExt cx="3638144" cy="948766"/>
          </a:xfrm>
        </p:grpSpPr>
        <p:sp>
          <p:nvSpPr>
            <p:cNvPr id="5" name="TextBox 4">
              <a:extLst>
                <a:ext uri="{FF2B5EF4-FFF2-40B4-BE49-F238E27FC236}">
                  <a16:creationId xmlns="" xmlns:a16="http://schemas.microsoft.com/office/drawing/2014/main" id="{9A19AB0C-6B53-4ED7-9D87-8486AC7F16BF}"/>
                </a:ext>
              </a:extLst>
            </p:cNvPr>
            <p:cNvSpPr txBox="1"/>
            <p:nvPr/>
          </p:nvSpPr>
          <p:spPr>
            <a:xfrm>
              <a:off x="3579779" y="9805480"/>
              <a:ext cx="36381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Уярский район</a:t>
              </a:r>
            </a:p>
          </p:txBody>
        </p:sp>
        <p:pic>
          <p:nvPicPr>
            <p:cNvPr id="6" name="Рисунок 5">
              <a:extLst>
                <a:ext uri="{FF2B5EF4-FFF2-40B4-BE49-F238E27FC236}">
                  <a16:creationId xmlns="" xmlns:a16="http://schemas.microsoft.com/office/drawing/2014/main" id="{623D992A-979B-45DF-9B5A-A864CBBA6B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2739" y="9195268"/>
              <a:ext cx="814840" cy="56667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="" xmlns:a16="http://schemas.microsoft.com/office/drawing/2014/main" id="{B257D29F-05AF-4DA6-B014-93B45F8EB7FD}"/>
                </a:ext>
              </a:extLst>
            </p:cNvPr>
            <p:cNvSpPr txBox="1"/>
            <p:nvPr/>
          </p:nvSpPr>
          <p:spPr>
            <a:xfrm>
              <a:off x="5850277" y="9254098"/>
              <a:ext cx="13660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Times New Roman" panose="02020603050405020304" pitchFamily="18" charset="0"/>
                </a:rPr>
                <a:t>Леоничева Ю.А.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8412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3660" y="4649821"/>
            <a:ext cx="6614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b="1" dirty="0" err="1">
                <a:solidFill>
                  <a:prstClr val="white"/>
                </a:solidFill>
              </a:rPr>
              <a:t>Трусков</a:t>
            </a:r>
            <a:r>
              <a:rPr lang="ru-RU" sz="2800" b="1" dirty="0">
                <a:solidFill>
                  <a:prstClr val="white"/>
                </a:solidFill>
              </a:rPr>
              <a:t>  Иван </a:t>
            </a:r>
          </a:p>
          <a:p>
            <a:pPr lvl="0" algn="ctr"/>
            <a:r>
              <a:rPr lang="ru-RU" sz="2800" b="1" dirty="0">
                <a:solidFill>
                  <a:prstClr val="white"/>
                </a:solidFill>
              </a:rPr>
              <a:t>МБДОУ "</a:t>
            </a:r>
            <a:r>
              <a:rPr lang="ru-RU" sz="2800" b="1" dirty="0" err="1">
                <a:solidFill>
                  <a:prstClr val="white"/>
                </a:solidFill>
              </a:rPr>
              <a:t>Толстихинский</a:t>
            </a:r>
            <a:r>
              <a:rPr lang="ru-RU" sz="2800" b="1" dirty="0">
                <a:solidFill>
                  <a:prstClr val="white"/>
                </a:solidFill>
              </a:rPr>
              <a:t> детский сад"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="" xmlns:a16="http://schemas.microsoft.com/office/drawing/2014/main" id="{B4F08D3B-42D8-4BD5-A1C1-9597438AC0C2}"/>
              </a:ext>
            </a:extLst>
          </p:cNvPr>
          <p:cNvGrpSpPr/>
          <p:nvPr/>
        </p:nvGrpSpPr>
        <p:grpSpPr>
          <a:xfrm>
            <a:off x="3579779" y="9195268"/>
            <a:ext cx="3638144" cy="948766"/>
            <a:chOff x="3579779" y="9195268"/>
            <a:chExt cx="3638144" cy="948766"/>
          </a:xfrm>
        </p:grpSpPr>
        <p:sp>
          <p:nvSpPr>
            <p:cNvPr id="5" name="TextBox 4">
              <a:extLst>
                <a:ext uri="{FF2B5EF4-FFF2-40B4-BE49-F238E27FC236}">
                  <a16:creationId xmlns="" xmlns:a16="http://schemas.microsoft.com/office/drawing/2014/main" id="{9A19AB0C-6B53-4ED7-9D87-8486AC7F16BF}"/>
                </a:ext>
              </a:extLst>
            </p:cNvPr>
            <p:cNvSpPr txBox="1"/>
            <p:nvPr/>
          </p:nvSpPr>
          <p:spPr>
            <a:xfrm>
              <a:off x="3579779" y="9805480"/>
              <a:ext cx="36381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Уярский район</a:t>
              </a:r>
            </a:p>
          </p:txBody>
        </p:sp>
        <p:pic>
          <p:nvPicPr>
            <p:cNvPr id="6" name="Рисунок 5">
              <a:extLst>
                <a:ext uri="{FF2B5EF4-FFF2-40B4-BE49-F238E27FC236}">
                  <a16:creationId xmlns="" xmlns:a16="http://schemas.microsoft.com/office/drawing/2014/main" id="{623D992A-979B-45DF-9B5A-A864CBBA6B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2739" y="9195268"/>
              <a:ext cx="814840" cy="56667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="" xmlns:a16="http://schemas.microsoft.com/office/drawing/2014/main" id="{B257D29F-05AF-4DA6-B014-93B45F8EB7FD}"/>
                </a:ext>
              </a:extLst>
            </p:cNvPr>
            <p:cNvSpPr txBox="1"/>
            <p:nvPr/>
          </p:nvSpPr>
          <p:spPr>
            <a:xfrm>
              <a:off x="5850277" y="9254098"/>
              <a:ext cx="13660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Times New Roman" panose="02020603050405020304" pitchFamily="18" charset="0"/>
                </a:rPr>
                <a:t>Леоничева Ю.А.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0284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3660" y="4649821"/>
            <a:ext cx="66148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b="1" dirty="0">
                <a:solidFill>
                  <a:prstClr val="white"/>
                </a:solidFill>
              </a:rPr>
              <a:t>Галушкина Диана </a:t>
            </a:r>
          </a:p>
          <a:p>
            <a:pPr lvl="0" algn="ctr"/>
            <a:r>
              <a:rPr lang="ru-RU" sz="2800" b="1" dirty="0">
                <a:solidFill>
                  <a:prstClr val="white"/>
                </a:solidFill>
              </a:rPr>
              <a:t>МБДОУ "</a:t>
            </a:r>
            <a:r>
              <a:rPr lang="ru-RU" sz="2800" b="1" dirty="0" err="1">
                <a:solidFill>
                  <a:prstClr val="white"/>
                </a:solidFill>
              </a:rPr>
              <a:t>Толстихинский</a:t>
            </a:r>
            <a:r>
              <a:rPr lang="ru-RU" sz="2800" b="1" dirty="0">
                <a:solidFill>
                  <a:prstClr val="white"/>
                </a:solidFill>
              </a:rPr>
              <a:t> детский сад"</a:t>
            </a:r>
          </a:p>
        </p:txBody>
      </p:sp>
      <p:grpSp>
        <p:nvGrpSpPr>
          <p:cNvPr id="4" name="Группа 3">
            <a:extLst>
              <a:ext uri="{FF2B5EF4-FFF2-40B4-BE49-F238E27FC236}">
                <a16:creationId xmlns="" xmlns:a16="http://schemas.microsoft.com/office/drawing/2014/main" id="{B4F08D3B-42D8-4BD5-A1C1-9597438AC0C2}"/>
              </a:ext>
            </a:extLst>
          </p:cNvPr>
          <p:cNvGrpSpPr/>
          <p:nvPr/>
        </p:nvGrpSpPr>
        <p:grpSpPr>
          <a:xfrm>
            <a:off x="3579779" y="9195268"/>
            <a:ext cx="3638144" cy="948766"/>
            <a:chOff x="3579779" y="9195268"/>
            <a:chExt cx="3638144" cy="948766"/>
          </a:xfrm>
        </p:grpSpPr>
        <p:sp>
          <p:nvSpPr>
            <p:cNvPr id="5" name="TextBox 4">
              <a:extLst>
                <a:ext uri="{FF2B5EF4-FFF2-40B4-BE49-F238E27FC236}">
                  <a16:creationId xmlns="" xmlns:a16="http://schemas.microsoft.com/office/drawing/2014/main" id="{9A19AB0C-6B53-4ED7-9D87-8486AC7F16BF}"/>
                </a:ext>
              </a:extLst>
            </p:cNvPr>
            <p:cNvSpPr txBox="1"/>
            <p:nvPr/>
          </p:nvSpPr>
          <p:spPr>
            <a:xfrm>
              <a:off x="3579779" y="9805480"/>
              <a:ext cx="36381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Уярский район</a:t>
              </a:r>
            </a:p>
          </p:txBody>
        </p:sp>
        <p:pic>
          <p:nvPicPr>
            <p:cNvPr id="6" name="Рисунок 5">
              <a:extLst>
                <a:ext uri="{FF2B5EF4-FFF2-40B4-BE49-F238E27FC236}">
                  <a16:creationId xmlns="" xmlns:a16="http://schemas.microsoft.com/office/drawing/2014/main" id="{623D992A-979B-45DF-9B5A-A864CBBA6B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52739" y="9195268"/>
              <a:ext cx="814840" cy="56667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="" xmlns:a16="http://schemas.microsoft.com/office/drawing/2014/main" id="{B257D29F-05AF-4DA6-B014-93B45F8EB7FD}"/>
                </a:ext>
              </a:extLst>
            </p:cNvPr>
            <p:cNvSpPr txBox="1"/>
            <p:nvPr/>
          </p:nvSpPr>
          <p:spPr>
            <a:xfrm>
              <a:off x="5850277" y="9254098"/>
              <a:ext cx="13660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 Light" panose="020F0302020204030204"/>
                  <a:ea typeface="+mn-ea"/>
                  <a:cs typeface="Times New Roman" panose="02020603050405020304" pitchFamily="18" charset="0"/>
                </a:rPr>
                <a:t>Леоничева Ю.А.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488493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</TotalTime>
  <Words>39</Words>
  <Application>Microsoft Office PowerPoint</Application>
  <PresentationFormat>Произвольный</PresentationFormat>
  <Paragraphs>12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Ulya</cp:lastModifiedBy>
  <cp:revision>9</cp:revision>
  <dcterms:created xsi:type="dcterms:W3CDTF">2022-10-13T11:46:10Z</dcterms:created>
  <dcterms:modified xsi:type="dcterms:W3CDTF">2022-10-20T07:30:58Z</dcterms:modified>
</cp:coreProperties>
</file>