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7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753"/>
    <p:restoredTop sz="96327"/>
  </p:normalViewPr>
  <p:slideViewPr>
    <p:cSldViewPr snapToGrid="0">
      <p:cViewPr varScale="1">
        <p:scale>
          <a:sx n="74" d="100"/>
          <a:sy n="74" d="100"/>
        </p:scale>
        <p:origin x="-3288" y="-12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08194E2-F5F2-8E30-8AE5-1B498FBD1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782" y="8686128"/>
            <a:ext cx="1189771" cy="1189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41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98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0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76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40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2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09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2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80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36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21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FFBA-23D9-0845-BE73-D7DAB609649E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12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0331FF-7589-3B9C-3015-BF09AE7252EA}"/>
              </a:ext>
            </a:extLst>
          </p:cNvPr>
          <p:cNvSpPr txBox="1"/>
          <p:nvPr/>
        </p:nvSpPr>
        <p:spPr>
          <a:xfrm>
            <a:off x="1" y="4682350"/>
            <a:ext cx="7559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Карапузова</a:t>
            </a:r>
            <a:r>
              <a:rPr lang="ru-RU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Татьяна </a:t>
            </a:r>
            <a:r>
              <a:rPr lang="ru-RU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Геннадьевна</a:t>
            </a:r>
            <a:endParaRPr lang="ru-RU" sz="1200" b="1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88C4CE-3DA2-1EFA-A9F0-E3C2927E0C9A}"/>
              </a:ext>
            </a:extLst>
          </p:cNvPr>
          <p:cNvSpPr txBox="1"/>
          <p:nvPr/>
        </p:nvSpPr>
        <p:spPr>
          <a:xfrm>
            <a:off x="1262473" y="5168517"/>
            <a:ext cx="52229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МБОУ «</a:t>
            </a:r>
            <a:r>
              <a:rPr lang="ru-RU" sz="1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Толстихинская</a:t>
            </a:r>
            <a:r>
              <a:rPr lang="ru-RU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СОШ» структурное подразделение                                         « </a:t>
            </a:r>
            <a:r>
              <a:rPr lang="ru-RU" sz="1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Толстихинский</a:t>
            </a:r>
            <a:r>
              <a:rPr lang="ru-RU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детский сад»</a:t>
            </a:r>
            <a:endParaRPr lang="ru-RU" sz="2000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216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3250</TotalTime>
  <Words>16</Words>
  <Application>Microsoft Macintosh PowerPoint</Application>
  <PresentationFormat>Произвольный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Osipov</dc:creator>
  <cp:lastModifiedBy>Device Plus</cp:lastModifiedBy>
  <cp:revision>14</cp:revision>
  <cp:lastPrinted>2023-10-18T12:31:41Z</cp:lastPrinted>
  <dcterms:created xsi:type="dcterms:W3CDTF">2023-10-18T10:29:00Z</dcterms:created>
  <dcterms:modified xsi:type="dcterms:W3CDTF">2024-05-16T08:24:24Z</dcterms:modified>
</cp:coreProperties>
</file>