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0" r:id="rId3"/>
    <p:sldId id="261" r:id="rId4"/>
    <p:sldId id="265" r:id="rId5"/>
    <p:sldId id="276" r:id="rId6"/>
    <p:sldId id="262" r:id="rId7"/>
    <p:sldId id="263" r:id="rId8"/>
    <p:sldId id="268" r:id="rId9"/>
    <p:sldId id="264" r:id="rId10"/>
    <p:sldId id="267" r:id="rId11"/>
    <p:sldId id="266" r:id="rId12"/>
    <p:sldId id="26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6406B-B5CC-46B5-B669-26BB003C128C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458200" cy="1222375"/>
          </a:xfrm>
        </p:spPr>
        <p:txBody>
          <a:bodyPr>
            <a:noAutofit/>
          </a:bodyPr>
          <a:lstStyle/>
          <a:p>
            <a:r>
              <a:rPr lang="ru-RU" sz="6000" dirty="0" smtClean="0"/>
              <a:t>Игрушки для детей раннего возраста.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716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714379"/>
          </a:xfrm>
        </p:spPr>
        <p:txBody>
          <a:bodyPr>
            <a:normAutofit/>
          </a:bodyPr>
          <a:lstStyle/>
          <a:p>
            <a:r>
              <a:rPr lang="ru-RU" dirty="0" smtClean="0"/>
              <a:t>Мозаики, конструкторы, кубики</a:t>
            </a:r>
          </a:p>
        </p:txBody>
      </p:sp>
      <p:pic>
        <p:nvPicPr>
          <p:cNvPr id="4" name="Рисунок 3" descr="http://shop.vdm.ru/products_pictures/b83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858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28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429132"/>
            <a:ext cx="3333755" cy="217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503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1214446"/>
          </a:xfrm>
        </p:spPr>
        <p:txBody>
          <a:bodyPr/>
          <a:lstStyle/>
          <a:p>
            <a:r>
              <a:rPr lang="ru-RU" dirty="0" smtClean="0"/>
              <a:t>разнообразные сюжетные игрушки (куклы, машины, животные, предметы быта и др.). </a:t>
            </a:r>
            <a:endParaRPr lang="ru-RU" dirty="0"/>
          </a:p>
        </p:txBody>
      </p:sp>
      <p:pic>
        <p:nvPicPr>
          <p:cNvPr id="4" name="Рисунок 3" descr="http://shop.vdm.ru/products_pictures/b84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486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61311"/>
            <a:ext cx="3609975" cy="21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70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429132"/>
            <a:ext cx="45720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предметы быта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6344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shop.vdm.ru/products_pictures/b426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643206" cy="23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519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2981325" cy="22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58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868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714752"/>
            <a:ext cx="2786082" cy="283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hop.vdm.ru/products_pictures/b3438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214422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hop.vdm.ru/products_pictures/b35697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643314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2643206"/>
          </a:xfrm>
        </p:spPr>
        <p:txBody>
          <a:bodyPr/>
          <a:lstStyle/>
          <a:p>
            <a:pPr algn="ctr"/>
            <a:r>
              <a:rPr lang="ru-RU" dirty="0" smtClean="0"/>
              <a:t>От всего сердца желаем вам радостного общения с малышом!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143380"/>
            <a:ext cx="8686800" cy="19367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ребенка до 3-х лет крайне необходимы: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/>
          <a:lstStyle/>
          <a:p>
            <a:r>
              <a:rPr lang="ru-RU" dirty="0" smtClean="0"/>
              <a:t>игрушки для нанизывания предметов различных форм (разнообразные пирамидки);</a:t>
            </a:r>
            <a:endParaRPr lang="ru-RU" dirty="0"/>
          </a:p>
        </p:txBody>
      </p:sp>
      <p:pic>
        <p:nvPicPr>
          <p:cNvPr id="4" name="Рисунок 3" descr="http://shop.vdm.ru/products_pictures/b408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8765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2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214686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877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26826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77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игрушки для проталкивания предметов различных форм в соответствующие отверстия;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hop.vdm.ru/products_pictures/b408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408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00372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hop.vdm.ru/products_pictures/b33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38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695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332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7154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игрушки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этим игрушкам относят разнообразные имитаторы музыкальных инструментов, а также озвученные игрушки.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Музыкальные игрушки отлично подходят для интересного времяпрепровождения и эстетического воспитания.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1261"/>
            <a:ext cx="288032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3" y="3490920"/>
            <a:ext cx="2823690" cy="2823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86" y="4725144"/>
            <a:ext cx="2477708" cy="20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032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игрушки, которые способствуют физическому развитию малыша;</a:t>
            </a:r>
            <a:endParaRPr lang="ru-RU" dirty="0"/>
          </a:p>
        </p:txBody>
      </p:sp>
      <p:pic>
        <p:nvPicPr>
          <p:cNvPr id="5" name="Рисунок 4" descr="http://shop.vdm.ru/products_pictures/b346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85992"/>
            <a:ext cx="2585910" cy="207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32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012" y="2260553"/>
            <a:ext cx="2485510" cy="225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02" y="3522712"/>
            <a:ext cx="2016224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58" y="4530824"/>
            <a:ext cx="2592288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1" y="4653136"/>
            <a:ext cx="2385451" cy="194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3466"/>
          </a:xfrm>
        </p:spPr>
        <p:txBody>
          <a:bodyPr/>
          <a:lstStyle/>
          <a:p>
            <a:r>
              <a:rPr lang="ru-RU" dirty="0" smtClean="0"/>
              <a:t>  игрушки с застегивающимися и прилипающими элементами (пуговицами, шнуровками, кнопками, липучками, молнией);</a:t>
            </a:r>
            <a:endParaRPr lang="ru-RU" dirty="0"/>
          </a:p>
        </p:txBody>
      </p:sp>
      <p:pic>
        <p:nvPicPr>
          <p:cNvPr id="4" name="Рисунок 3" descr="http://shop.vdm.ru/products_pictures/b354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86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54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38"/>
            <a:ext cx="23812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hop.vdm.ru/products_pictures/b49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49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1"/>
            <a:ext cx="8686800" cy="2286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игрушки разной величины, формы, цвета для сравнения предметов, раскладывания фигур. Эту роль прекрасно выполняют народные игрушки (матрешки, яйца, бочонки и др.).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hop.vdm.ru/products_pictures/b41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4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155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Игрушки для детей раннего возраста.</vt:lpstr>
      <vt:lpstr>Для ребенка до 3-х лет крайне необходимы:</vt:lpstr>
      <vt:lpstr>Презентация PowerPoint</vt:lpstr>
      <vt:lpstr>Презентация PowerPoint</vt:lpstr>
      <vt:lpstr>Музыкальные игрушки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быта</vt:lpstr>
      <vt:lpstr>От всего сердца желаем вам радостного общения с малышом!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жизни ребенка раннего возраста.</dc:title>
  <dc:creator>777</dc:creator>
  <cp:lastModifiedBy>Пользователь Windows</cp:lastModifiedBy>
  <cp:revision>30</cp:revision>
  <dcterms:created xsi:type="dcterms:W3CDTF">2010-11-14T13:31:39Z</dcterms:created>
  <dcterms:modified xsi:type="dcterms:W3CDTF">2020-01-14T14:42:59Z</dcterms:modified>
</cp:coreProperties>
</file>