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Default ContentType="image/png" Extension="png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7" d="100"/>
          <a:sy n="77" d="100"/>
        </p:scale>
        <p:origin x="-2604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E3FD-BBD3-45A3-AA1B-47897AF746C3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E8E6-8081-40FA-9FF3-AC0DEDB4C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E3FD-BBD3-45A3-AA1B-47897AF746C3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E8E6-8081-40FA-9FF3-AC0DEDB4C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E3FD-BBD3-45A3-AA1B-47897AF746C3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E8E6-8081-40FA-9FF3-AC0DEDB4C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E3FD-BBD3-45A3-AA1B-47897AF746C3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E8E6-8081-40FA-9FF3-AC0DEDB4C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E3FD-BBD3-45A3-AA1B-47897AF746C3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E8E6-8081-40FA-9FF3-AC0DEDB4C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E3FD-BBD3-45A3-AA1B-47897AF746C3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E8E6-8081-40FA-9FF3-AC0DEDB4C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E3FD-BBD3-45A3-AA1B-47897AF746C3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E8E6-8081-40FA-9FF3-AC0DEDB4C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E3FD-BBD3-45A3-AA1B-47897AF746C3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E8E6-8081-40FA-9FF3-AC0DEDB4C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E3FD-BBD3-45A3-AA1B-47897AF746C3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E8E6-8081-40FA-9FF3-AC0DEDB4C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E3FD-BBD3-45A3-AA1B-47897AF746C3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E8E6-8081-40FA-9FF3-AC0DEDB4C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E3FD-BBD3-45A3-AA1B-47897AF746C3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0E8E6-8081-40FA-9FF3-AC0DEDB4C0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8E3FD-BBD3-45A3-AA1B-47897AF746C3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0E8E6-8081-40FA-9FF3-AC0DEDB4C0D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27.jpeg" Type="http://schemas.openxmlformats.org/officeDocument/2006/relationships/image"/><Relationship Id="rId4" Target="../media/image26.jpe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30.jpeg" Type="http://schemas.openxmlformats.org/officeDocument/2006/relationships/image"/><Relationship Id="rId4" Target="../media/image29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31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33.jpeg" Type="http://schemas.openxmlformats.org/officeDocument/2006/relationships/image"/><Relationship Id="rId4" Target="../media/image32.jpeg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34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37.jpeg" Type="http://schemas.openxmlformats.org/officeDocument/2006/relationships/image"/><Relationship Id="rId4" Target="../media/image36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 ?><Relationships xmlns="http://schemas.openxmlformats.org/package/2006/relationships"><Relationship Id="rId3" Target="../media/image3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5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4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8.jpeg" Type="http://schemas.openxmlformats.org/officeDocument/2006/relationships/image"/><Relationship Id="rId4" Target="../media/image7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1.jpe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6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4.jpeg" Type="http://schemas.openxmlformats.org/officeDocument/2006/relationships/image"/><Relationship Id="rId4" Target="../media/image13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8.jpeg" Type="http://schemas.openxmlformats.org/officeDocument/2006/relationships/image"/><Relationship Id="rId5" Target="../media/image17.jpeg" Type="http://schemas.openxmlformats.org/officeDocument/2006/relationships/image"/><Relationship Id="rId4" Target="../media/image16.jpeg" Type="http://schemas.openxmlformats.org/officeDocument/2006/relationships/image"/></Relationships>
</file>

<file path=ppt/slides/_rels/slide8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21.jpeg" Type="http://schemas.openxmlformats.org/officeDocument/2006/relationships/image"/><Relationship Id="rId4" Target="../media/image20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24.jpeg" Type="http://schemas.openxmlformats.org/officeDocument/2006/relationships/image"/><Relationship Id="rId4" Target="../media/image23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571744"/>
            <a:ext cx="8172480" cy="24574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Профессиональная педагогическая деятельность воспитателя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Карапузовой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Татьяны Геннадьевны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57166"/>
            <a:ext cx="6400800" cy="17526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МБОУ «Толстихинская СОШ»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труктурное подразделение «Толстихинский детский сад»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428860" y="6034070"/>
            <a:ext cx="4500594" cy="823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2025 год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071546"/>
            <a:ext cx="4961147" cy="290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86834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Торжественные события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71547"/>
            <a:ext cx="392909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3502996"/>
            <a:ext cx="7572428" cy="335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8683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4857784" cy="320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071546"/>
            <a:ext cx="361737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214686"/>
            <a:ext cx="4486278" cy="342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background" id="4" name="Picture 2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15328" cy="868346"/>
          </a:xfrm>
        </p:spPr>
        <p:txBody>
          <a:bodyPr/>
          <a:lstStyle/>
          <a:p>
            <a:r>
              <a:rPr dirty="0" lang="ru-RU" smtClean="0">
                <a:latin charset="0" pitchFamily="18" typeface="Times New Roman"/>
                <a:cs charset="0" pitchFamily="18" typeface="Times New Roman"/>
              </a:rPr>
              <a:t>Безопасность </a:t>
            </a:r>
            <a:endParaRPr dirty="0" lang="ru-RU"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15363" name="Picture 3"/>
          <p:cNvPicPr>
            <a:picLocks noChangeArrowheads="1" noChangeAspect="1"/>
          </p:cNvPicPr>
          <p:nvPr/>
        </p:nvPicPr>
        <p:blipFill>
          <a:blip r:embed="rId3"/>
          <a:srcRect t="5"/>
          <a:stretch>
            <a:fillRect/>
          </a:stretch>
        </p:blipFill>
        <p:spPr bwMode="auto">
          <a:xfrm>
            <a:off x="0" y="1071546"/>
            <a:ext cx="5205335" cy="373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rrowheads="1"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2983" y="1071546"/>
            <a:ext cx="4291017" cy="342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785918" y="3714752"/>
            <a:ext cx="5500726" cy="293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42852"/>
            <a:ext cx="653847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background" id="4" name="Picture 2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ru-RU" smtClean="0">
                <a:latin charset="0" pitchFamily="18" typeface="Times New Roman"/>
                <a:cs charset="0" pitchFamily="18" typeface="Times New Roman"/>
              </a:rPr>
              <a:t>Встреча с родителями</a:t>
            </a:r>
            <a:endParaRPr dirty="0" lang="ru-RU"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17412" name="Picture 4"/>
          <p:cNvPicPr>
            <a:picLocks noChangeArrowheads="1" noChangeAspect="1"/>
          </p:cNvPicPr>
          <p:nvPr/>
        </p:nvPicPr>
        <p:blipFill>
          <a:blip r:embed="rId3"/>
          <a:srcRect r="105"/>
          <a:stretch>
            <a:fillRect/>
          </a:stretch>
        </p:blipFill>
        <p:spPr bwMode="auto">
          <a:xfrm>
            <a:off x="4000496" y="1428736"/>
            <a:ext cx="4975359" cy="3324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2" y="1428736"/>
            <a:ext cx="5058724" cy="3554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rrowheads="1" noChangeAspect="1"/>
          </p:cNvPicPr>
          <p:nvPr/>
        </p:nvPicPr>
        <p:blipFill>
          <a:blip r:embed="rId5"/>
          <a:srcRect b="289"/>
          <a:stretch>
            <a:fillRect/>
          </a:stretch>
        </p:blipFill>
        <p:spPr bwMode="auto">
          <a:xfrm>
            <a:off x="1285852" y="4201703"/>
            <a:ext cx="6715172" cy="265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86834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7" name="Picture 1" descr="C:\Users\Device Plus\Desktop\информация для сайта\фотогалерея\групп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71480"/>
            <a:ext cx="8344755" cy="5572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background" id="4" name="Picture 2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 lang="ru-RU" smtClean="0">
                <a:latin charset="0" pitchFamily="18" typeface="Times New Roman"/>
                <a:cs charset="0" pitchFamily="18" typeface="Times New Roman"/>
              </a:rPr>
              <a:t>Мир ребенка в детском саду</a:t>
            </a:r>
            <a:endParaRPr dirty="0" lang="ru-RU">
              <a:latin charset="0" pitchFamily="18" typeface="Times New Roman"/>
              <a:cs charset="0" pitchFamily="18" typeface="Times New Roman"/>
            </a:endParaRPr>
          </a:p>
        </p:txBody>
      </p:sp>
      <p:pic>
        <p:nvPicPr>
          <p:cNvPr id="3073" name="Picture 1"/>
          <p:cNvPicPr>
            <a:picLocks noChangeArrowheads="1" noChangeAspect="1" noGrp="1"/>
          </p:cNvPicPr>
          <p:nvPr>
            <p:ph idx="1"/>
          </p:nvPr>
        </p:nvPicPr>
        <p:blipFill>
          <a:blip r:embed="rId3"/>
          <a:srcRect l="26" r="8" t="70"/>
          <a:stretch>
            <a:fillRect/>
          </a:stretch>
        </p:blipFill>
        <p:spPr bwMode="auto">
          <a:xfrm>
            <a:off x="357158" y="1357298"/>
            <a:ext cx="3643338" cy="281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rrowheads="1" noChangeAspect="1"/>
          </p:cNvPicPr>
          <p:nvPr/>
        </p:nvPicPr>
        <p:blipFill>
          <a:blip r:embed="rId4"/>
          <a:srcRect l="28"/>
          <a:stretch>
            <a:fillRect/>
          </a:stretch>
        </p:blipFill>
        <p:spPr bwMode="auto">
          <a:xfrm>
            <a:off x="5000627" y="1357298"/>
            <a:ext cx="3743327" cy="2720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rrowheads="1"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3" y="3929066"/>
            <a:ext cx="5578673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background" id="2050" name="Picture 2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rrowheads="1"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397796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rrowheads="1"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0241" y="785794"/>
            <a:ext cx="5073759" cy="502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rrowheads="1" noChangeAspect="1"/>
          </p:cNvPicPr>
          <p:nvPr/>
        </p:nvPicPr>
        <p:blipFill>
          <a:blip r:embed="rId5"/>
          <a:srcRect l="43" r="42" t="112"/>
          <a:stretch>
            <a:fillRect/>
          </a:stretch>
        </p:blipFill>
        <p:spPr bwMode="auto">
          <a:xfrm>
            <a:off x="214282" y="3286124"/>
            <a:ext cx="4000496" cy="248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background" id="4" name="Picture 2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868346"/>
          </a:xfrm>
        </p:spPr>
        <p:txBody>
          <a:bodyPr/>
          <a:lstStyle/>
          <a:p>
            <a:endParaRPr dirty="0" lang="ru-RU"/>
          </a:p>
        </p:txBody>
      </p:sp>
      <p:pic>
        <p:nvPicPr>
          <p:cNvPr id="8195" name="Picture 3"/>
          <p:cNvPicPr>
            <a:picLocks noChangeArrowheads="1" noChangeAspect="1"/>
          </p:cNvPicPr>
          <p:nvPr/>
        </p:nvPicPr>
        <p:blipFill>
          <a:blip r:embed="rId3"/>
          <a:srcRect r="43"/>
          <a:stretch>
            <a:fillRect/>
          </a:stretch>
        </p:blipFill>
        <p:spPr bwMode="auto">
          <a:xfrm>
            <a:off x="4857752" y="428604"/>
            <a:ext cx="4286248" cy="341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rrowheads="1" noChangeAspect="1" noGrp="1"/>
          </p:cNvPicPr>
          <p:nvPr>
            <p:ph idx="1"/>
          </p:nvPr>
        </p:nvPicPr>
        <p:blipFill>
          <a:blip cstate="print" r:embed="rId4"/>
          <a:srcRect/>
          <a:stretch>
            <a:fillRect/>
          </a:stretch>
        </p:blipFill>
        <p:spPr bwMode="auto">
          <a:xfrm>
            <a:off x="4929158" y="4143380"/>
            <a:ext cx="4214842" cy="2368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rrowheads="1"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214290"/>
            <a:ext cx="4786346" cy="6497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8683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647526" cy="307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428736"/>
            <a:ext cx="34940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2991226"/>
            <a:ext cx="3649637" cy="3866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86834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Спортивные достижения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00174"/>
            <a:ext cx="3643338" cy="259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143380"/>
            <a:ext cx="3718502" cy="24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3504" y="1428736"/>
            <a:ext cx="3157533" cy="301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4000504"/>
            <a:ext cx="4071966" cy="263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86834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Хранители истории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786190"/>
            <a:ext cx="4071966" cy="2857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142984"/>
            <a:ext cx="4247002" cy="5492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00034" y="1214422"/>
            <a:ext cx="4000528" cy="2564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background" id="4" name="Picture 2"/>
          <p:cNvPicPr>
            <a:picLocks noChangeArrowheads="1"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868346"/>
          </a:xfrm>
        </p:spPr>
        <p:txBody>
          <a:bodyPr/>
          <a:lstStyle/>
          <a:p>
            <a:endParaRPr dirty="0" lang="ru-RU"/>
          </a:p>
        </p:txBody>
      </p:sp>
      <p:pic>
        <p:nvPicPr>
          <p:cNvPr id="12290" name="Picture 2"/>
          <p:cNvPicPr>
            <a:picLocks noChangeArrowheads="1" noChangeAspect="1" noGrp="1"/>
          </p:cNvPicPr>
          <p:nvPr>
            <p:ph idx="1"/>
          </p:nvPr>
        </p:nvPicPr>
        <p:blipFill>
          <a:blip r:embed="rId3"/>
          <a:srcRect r="106"/>
          <a:stretch>
            <a:fillRect/>
          </a:stretch>
        </p:blipFill>
        <p:spPr bwMode="auto">
          <a:xfrm>
            <a:off x="285720" y="357166"/>
            <a:ext cx="3929090" cy="302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rrowheads="1"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1" y="3571876"/>
            <a:ext cx="4000528" cy="281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rrowheads="1" noChangeAspect="1"/>
          </p:cNvPicPr>
          <p:nvPr/>
        </p:nvPicPr>
        <p:blipFill>
          <a:blip r:embed="rId5"/>
          <a:srcRect b="170" t="184"/>
          <a:stretch>
            <a:fillRect/>
          </a:stretch>
        </p:blipFill>
        <p:spPr bwMode="auto">
          <a:xfrm>
            <a:off x="4857752" y="285728"/>
            <a:ext cx="3714776" cy="611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dur="indefinite" id="1" nodeType="tmRoot" restart="never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36</Words>
  <Application>Microsoft Office PowerPoint</Application>
  <PresentationFormat>Экран (4:3)</PresentationFormat>
  <Paragraphs>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Профессиональная педагогическая деятельность воспитателя Карапузовой Татьяны Геннадьевны</vt:lpstr>
      <vt:lpstr>Слайд 2</vt:lpstr>
      <vt:lpstr>Мир ребенка в детском саду</vt:lpstr>
      <vt:lpstr>Слайд 4</vt:lpstr>
      <vt:lpstr>Слайд 5</vt:lpstr>
      <vt:lpstr>Слайд 6</vt:lpstr>
      <vt:lpstr>Спортивные достижения</vt:lpstr>
      <vt:lpstr>Хранители истории</vt:lpstr>
      <vt:lpstr>Слайд 9</vt:lpstr>
      <vt:lpstr>Торжественные события </vt:lpstr>
      <vt:lpstr>Слайд 11</vt:lpstr>
      <vt:lpstr>Безопасность </vt:lpstr>
      <vt:lpstr>Слайд 13</vt:lpstr>
      <vt:lpstr>Встреча с родителями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Профессиональная педагогическая деятельность воспитателя Карапузовой Татьяны Геннадьевны</dc:title>
  <dc:creator>Device Plus</dc:creator>
  <cp:lastModifiedBy>Device Plus</cp:lastModifiedBy>
  <cp:revision>10</cp:revision>
  <dcterms:created xsi:type="dcterms:W3CDTF">2025-02-12T07:40:33Z</dcterms:created>
  <dcterms:modified xsi:type="dcterms:W3CDTF">2025-02-12T08:53:03Z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1417442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S10.3.1</vt:lpwstr>
  </property>
</Properties>
</file>